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3" r:id="rId1"/>
  </p:sldMasterIdLst>
  <p:notesMasterIdLst>
    <p:notesMasterId r:id="rId8"/>
  </p:notesMasterIdLst>
  <p:sldIdLst>
    <p:sldId id="260" r:id="rId2"/>
    <p:sldId id="256" r:id="rId3"/>
    <p:sldId id="257" r:id="rId4"/>
    <p:sldId id="258" r:id="rId5"/>
    <p:sldId id="261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76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F3FF88-1843-467D-BAEF-1738A6FD776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F976AC-1F4B-4737-BDE1-A5BC1E61FFF3}">
      <dgm:prSet phldrT="[Текст]" custT="1"/>
      <dgm:spPr/>
      <dgm:t>
        <a:bodyPr/>
        <a:lstStyle/>
        <a:p>
          <a:r>
            <a:rPr lang="ru-RU" sz="4800" b="1" dirty="0" smtClean="0">
              <a:solidFill>
                <a:schemeClr val="bg1"/>
              </a:solidFill>
            </a:rPr>
            <a:t>ЧТО ?</a:t>
          </a:r>
          <a:endParaRPr lang="ru-RU" sz="4800" dirty="0">
            <a:solidFill>
              <a:schemeClr val="bg1"/>
            </a:solidFill>
          </a:endParaRPr>
        </a:p>
      </dgm:t>
    </dgm:pt>
    <dgm:pt modelId="{A283E317-82F2-45DB-8F1F-525B8A0C3DF2}" type="parTrans" cxnId="{BCA1851F-4C15-4AC5-9E6A-B105F540EADF}">
      <dgm:prSet/>
      <dgm:spPr/>
      <dgm:t>
        <a:bodyPr/>
        <a:lstStyle/>
        <a:p>
          <a:endParaRPr lang="ru-RU"/>
        </a:p>
      </dgm:t>
    </dgm:pt>
    <dgm:pt modelId="{6E2E9A28-40B4-4834-B72A-CD31A2E5A476}" type="sibTrans" cxnId="{BCA1851F-4C15-4AC5-9E6A-B105F540EADF}">
      <dgm:prSet/>
      <dgm:spPr/>
      <dgm:t>
        <a:bodyPr/>
        <a:lstStyle/>
        <a:p>
          <a:endParaRPr lang="ru-RU"/>
        </a:p>
      </dgm:t>
    </dgm:pt>
    <dgm:pt modelId="{3A1736D0-BF8D-4C19-8D5E-7B18DADDE86E}">
      <dgm:prSet phldrT="[Текст]" custT="1"/>
      <dgm:spPr/>
      <dgm:t>
        <a:bodyPr/>
        <a:lstStyle/>
        <a:p>
          <a:r>
            <a:rPr lang="ru-RU" sz="4800" b="1" dirty="0" smtClean="0">
              <a:solidFill>
                <a:schemeClr val="bg1"/>
              </a:solidFill>
            </a:rPr>
            <a:t>СКОЛЬКО ?</a:t>
          </a:r>
          <a:r>
            <a:rPr lang="ru-RU" sz="5400" b="1" dirty="0" smtClean="0">
              <a:solidFill>
                <a:schemeClr val="bg1"/>
              </a:solidFill>
            </a:rPr>
            <a:t> </a:t>
          </a:r>
          <a:endParaRPr lang="ru-RU" sz="5400" dirty="0">
            <a:solidFill>
              <a:schemeClr val="bg1"/>
            </a:solidFill>
          </a:endParaRPr>
        </a:p>
      </dgm:t>
    </dgm:pt>
    <dgm:pt modelId="{0A2854FE-6ABC-4351-9C71-E24A3AED13C2}" type="parTrans" cxnId="{1A6EB22A-EC7C-480E-B5C2-6967B46078AE}">
      <dgm:prSet/>
      <dgm:spPr/>
      <dgm:t>
        <a:bodyPr/>
        <a:lstStyle/>
        <a:p>
          <a:endParaRPr lang="ru-RU"/>
        </a:p>
      </dgm:t>
    </dgm:pt>
    <dgm:pt modelId="{6C49CF92-09A9-4F58-AFCC-C1F2CBBD979D}" type="sibTrans" cxnId="{1A6EB22A-EC7C-480E-B5C2-6967B46078AE}">
      <dgm:prSet/>
      <dgm:spPr/>
      <dgm:t>
        <a:bodyPr/>
        <a:lstStyle/>
        <a:p>
          <a:endParaRPr lang="ru-RU"/>
        </a:p>
      </dgm:t>
    </dgm:pt>
    <dgm:pt modelId="{BFF3C6EF-B753-436D-B623-8B549B70C014}">
      <dgm:prSet phldrT="[Текст]" custT="1"/>
      <dgm:spPr/>
      <dgm:t>
        <a:bodyPr/>
        <a:lstStyle/>
        <a:p>
          <a:r>
            <a:rPr lang="ru-RU" sz="4800" b="1" dirty="0" smtClean="0">
              <a:solidFill>
                <a:schemeClr val="bg1"/>
              </a:solidFill>
            </a:rPr>
            <a:t>КТО ?</a:t>
          </a:r>
          <a:endParaRPr lang="ru-RU" sz="4800" dirty="0">
            <a:solidFill>
              <a:schemeClr val="bg1"/>
            </a:solidFill>
          </a:endParaRPr>
        </a:p>
      </dgm:t>
    </dgm:pt>
    <dgm:pt modelId="{998FB9D3-0C3C-409E-9FA6-9FF8E83EE9A2}" type="parTrans" cxnId="{1D6A1B48-C770-4D0F-A1ED-4369222D1B39}">
      <dgm:prSet/>
      <dgm:spPr/>
      <dgm:t>
        <a:bodyPr/>
        <a:lstStyle/>
        <a:p>
          <a:endParaRPr lang="ru-RU"/>
        </a:p>
      </dgm:t>
    </dgm:pt>
    <dgm:pt modelId="{3E4B8F30-279E-4D29-ADA9-6AD12F40443F}" type="sibTrans" cxnId="{1D6A1B48-C770-4D0F-A1ED-4369222D1B39}">
      <dgm:prSet/>
      <dgm:spPr/>
      <dgm:t>
        <a:bodyPr/>
        <a:lstStyle/>
        <a:p>
          <a:endParaRPr lang="ru-RU"/>
        </a:p>
      </dgm:t>
    </dgm:pt>
    <dgm:pt modelId="{2D3B9577-45CC-40D3-AB34-6F0874F4D7F3}">
      <dgm:prSet custT="1"/>
      <dgm:spPr/>
      <dgm:t>
        <a:bodyPr/>
        <a:lstStyle/>
        <a:p>
          <a:r>
            <a:rPr lang="ru-RU" sz="4000" dirty="0" smtClean="0"/>
            <a:t>Контроль  предметных результатов</a:t>
          </a:r>
          <a:endParaRPr lang="ru-RU" sz="4000" dirty="0"/>
        </a:p>
      </dgm:t>
    </dgm:pt>
    <dgm:pt modelId="{39614C67-5342-4020-9C7A-F58321D28764}" type="parTrans" cxnId="{CE89A49A-20A1-42A4-9D8B-D35F62E5CC6C}">
      <dgm:prSet/>
      <dgm:spPr/>
      <dgm:t>
        <a:bodyPr/>
        <a:lstStyle/>
        <a:p>
          <a:endParaRPr lang="ru-RU"/>
        </a:p>
      </dgm:t>
    </dgm:pt>
    <dgm:pt modelId="{92F2396D-6BE8-4EED-A080-3CA13D17B5FD}" type="sibTrans" cxnId="{CE89A49A-20A1-42A4-9D8B-D35F62E5CC6C}">
      <dgm:prSet/>
      <dgm:spPr/>
      <dgm:t>
        <a:bodyPr/>
        <a:lstStyle/>
        <a:p>
          <a:endParaRPr lang="ru-RU"/>
        </a:p>
      </dgm:t>
    </dgm:pt>
    <dgm:pt modelId="{BF93D40A-F792-46B1-9FE1-60626A7F18F0}">
      <dgm:prSet/>
      <dgm:spPr/>
      <dgm:t>
        <a:bodyPr/>
        <a:lstStyle/>
        <a:p>
          <a:endParaRPr lang="ru-RU" sz="2300" dirty="0"/>
        </a:p>
      </dgm:t>
    </dgm:pt>
    <dgm:pt modelId="{7862D0D5-C9D5-4CB0-BAE5-981D14137972}" type="parTrans" cxnId="{D6A629F4-A3DA-4EF4-9FCC-D437D8D44AED}">
      <dgm:prSet/>
      <dgm:spPr/>
      <dgm:t>
        <a:bodyPr/>
        <a:lstStyle/>
        <a:p>
          <a:endParaRPr lang="ru-RU"/>
        </a:p>
      </dgm:t>
    </dgm:pt>
    <dgm:pt modelId="{62878CA5-3F29-49CF-81C4-1061E26A634E}" type="sibTrans" cxnId="{D6A629F4-A3DA-4EF4-9FCC-D437D8D44AED}">
      <dgm:prSet/>
      <dgm:spPr/>
      <dgm:t>
        <a:bodyPr/>
        <a:lstStyle/>
        <a:p>
          <a:endParaRPr lang="ru-RU"/>
        </a:p>
      </dgm:t>
    </dgm:pt>
    <dgm:pt modelId="{DFA58C4A-0EDF-496D-A000-6A7546F0411B}">
      <dgm:prSet custT="1"/>
      <dgm:spPr/>
      <dgm:t>
        <a:bodyPr/>
        <a:lstStyle/>
        <a:p>
          <a:pPr algn="l"/>
          <a:r>
            <a:rPr lang="ru-RU" sz="4000" dirty="0" smtClean="0"/>
            <a:t>Минимальные  теоретические и практические требования к знанию предмета.</a:t>
          </a:r>
          <a:endParaRPr lang="ru-RU" sz="4000" dirty="0"/>
        </a:p>
      </dgm:t>
    </dgm:pt>
    <dgm:pt modelId="{0C3B26B0-A227-427C-BC21-AE1073508E09}" type="parTrans" cxnId="{1F97CEB4-BFA6-4D08-81F0-1FC0B0ADBDF6}">
      <dgm:prSet/>
      <dgm:spPr/>
      <dgm:t>
        <a:bodyPr/>
        <a:lstStyle/>
        <a:p>
          <a:endParaRPr lang="ru-RU"/>
        </a:p>
      </dgm:t>
    </dgm:pt>
    <dgm:pt modelId="{915153EC-C8D0-4994-BD1C-525EFCF1DA15}" type="sibTrans" cxnId="{1F97CEB4-BFA6-4D08-81F0-1FC0B0ADBDF6}">
      <dgm:prSet/>
      <dgm:spPr/>
      <dgm:t>
        <a:bodyPr/>
        <a:lstStyle/>
        <a:p>
          <a:endParaRPr lang="ru-RU"/>
        </a:p>
      </dgm:t>
    </dgm:pt>
    <dgm:pt modelId="{D13CE2F6-8D2A-442F-9C6B-89E2054EAB21}">
      <dgm:prSet custT="1"/>
      <dgm:spPr/>
      <dgm:t>
        <a:bodyPr/>
        <a:lstStyle/>
        <a:p>
          <a:r>
            <a:rPr lang="ru-RU" sz="4000" dirty="0" smtClean="0"/>
            <a:t>Учащиеся, учителя, заместитель директора ОО, родители учащихся.</a:t>
          </a:r>
          <a:endParaRPr lang="ru-RU" sz="4000" dirty="0"/>
        </a:p>
      </dgm:t>
    </dgm:pt>
    <dgm:pt modelId="{CC0C1DA0-3C88-4A9C-B961-712003527A85}" type="parTrans" cxnId="{DBB4CAEF-4254-430C-B2C4-8B0813478924}">
      <dgm:prSet/>
      <dgm:spPr/>
      <dgm:t>
        <a:bodyPr/>
        <a:lstStyle/>
        <a:p>
          <a:endParaRPr lang="ru-RU"/>
        </a:p>
      </dgm:t>
    </dgm:pt>
    <dgm:pt modelId="{7F9938DC-2C33-4959-9523-B3312DE41F6F}" type="sibTrans" cxnId="{DBB4CAEF-4254-430C-B2C4-8B0813478924}">
      <dgm:prSet/>
      <dgm:spPr/>
      <dgm:t>
        <a:bodyPr/>
        <a:lstStyle/>
        <a:p>
          <a:endParaRPr lang="ru-RU"/>
        </a:p>
      </dgm:t>
    </dgm:pt>
    <dgm:pt modelId="{1D4DF2CE-0E50-44D0-A39B-4DDC921CD05A}" type="pres">
      <dgm:prSet presAssocID="{F6F3FF88-1843-467D-BAEF-1738A6FD776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84F89E-F5DC-42D2-9BE8-4F20C191D921}" type="pres">
      <dgm:prSet presAssocID="{8AF976AC-1F4B-4737-BDE1-A5BC1E61FFF3}" presName="parentLin" presStyleCnt="0"/>
      <dgm:spPr/>
    </dgm:pt>
    <dgm:pt modelId="{9CD77235-7099-4808-A952-AC812B577715}" type="pres">
      <dgm:prSet presAssocID="{8AF976AC-1F4B-4737-BDE1-A5BC1E61FFF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A93BBAC-A72A-4506-B05E-365E5DF28E14}" type="pres">
      <dgm:prSet presAssocID="{8AF976AC-1F4B-4737-BDE1-A5BC1E61FFF3}" presName="parentText" presStyleLbl="node1" presStyleIdx="0" presStyleCnt="3" custFlipHor="1" custScaleX="39579" custScaleY="51303" custLinFactNeighborX="-31286" custLinFactNeighborY="-299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261B2C-794E-4DC6-A2B3-79E17E39BEB5}" type="pres">
      <dgm:prSet presAssocID="{8AF976AC-1F4B-4737-BDE1-A5BC1E61FFF3}" presName="negativeSpace" presStyleCnt="0"/>
      <dgm:spPr/>
    </dgm:pt>
    <dgm:pt modelId="{13CC32BE-5A54-43DF-ACFC-211A0EA33D2C}" type="pres">
      <dgm:prSet presAssocID="{8AF976AC-1F4B-4737-BDE1-A5BC1E61FFF3}" presName="childText" presStyleLbl="conFgAcc1" presStyleIdx="0" presStyleCnt="3" custScaleY="44164" custLinFactNeighborY="50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6E9D26-7AB3-4042-86AB-18CD5C498F2F}" type="pres">
      <dgm:prSet presAssocID="{6E2E9A28-40B4-4834-B72A-CD31A2E5A476}" presName="spaceBetweenRectangles" presStyleCnt="0"/>
      <dgm:spPr/>
    </dgm:pt>
    <dgm:pt modelId="{EAAB64E4-7E6F-4F8D-8B23-0E65789C5DE9}" type="pres">
      <dgm:prSet presAssocID="{3A1736D0-BF8D-4C19-8D5E-7B18DADDE86E}" presName="parentLin" presStyleCnt="0"/>
      <dgm:spPr/>
    </dgm:pt>
    <dgm:pt modelId="{A3EF45B9-4955-4E19-918B-7A13F7455729}" type="pres">
      <dgm:prSet presAssocID="{3A1736D0-BF8D-4C19-8D5E-7B18DADDE86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01EF304-8D60-4A34-8320-2021924FEC9E}" type="pres">
      <dgm:prSet presAssocID="{3A1736D0-BF8D-4C19-8D5E-7B18DADDE86E}" presName="parentText" presStyleLbl="node1" presStyleIdx="1" presStyleCnt="3" custScaleX="73089" custScaleY="40684" custLinFactNeighborX="-63824" custLinFactNeighborY="-55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A85941-DC7E-4278-B610-D03E7A3478BF}" type="pres">
      <dgm:prSet presAssocID="{3A1736D0-BF8D-4C19-8D5E-7B18DADDE86E}" presName="negativeSpace" presStyleCnt="0"/>
      <dgm:spPr/>
    </dgm:pt>
    <dgm:pt modelId="{9A3B8445-BF9A-40C8-B3B5-889945CE3FFE}" type="pres">
      <dgm:prSet presAssocID="{3A1736D0-BF8D-4C19-8D5E-7B18DADDE86E}" presName="childText" presStyleLbl="conFgAcc1" presStyleIdx="1" presStyleCnt="3" custScaleY="77831" custLinFactY="629" custLinFactNeighborX="-66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241ADD-F6F4-40E2-B27A-1780EBC73CA1}" type="pres">
      <dgm:prSet presAssocID="{6C49CF92-09A9-4F58-AFCC-C1F2CBBD979D}" presName="spaceBetweenRectangles" presStyleCnt="0"/>
      <dgm:spPr/>
    </dgm:pt>
    <dgm:pt modelId="{9B8AA845-58FD-4C58-8B74-C54867428E1B}" type="pres">
      <dgm:prSet presAssocID="{BFF3C6EF-B753-436D-B623-8B549B70C014}" presName="parentLin" presStyleCnt="0"/>
      <dgm:spPr/>
    </dgm:pt>
    <dgm:pt modelId="{272B3E9B-9C40-4559-97BD-303DC8609921}" type="pres">
      <dgm:prSet presAssocID="{BFF3C6EF-B753-436D-B623-8B549B70C014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C29B7C44-B1EF-4A39-A79C-686E70B18C17}" type="pres">
      <dgm:prSet presAssocID="{BFF3C6EF-B753-436D-B623-8B549B70C014}" presName="parentText" presStyleLbl="node1" presStyleIdx="2" presStyleCnt="3" custScaleX="39813" custScaleY="36984" custLinFactNeighborX="-63824" custLinFactNeighborY="-2459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7F5D76-BAB9-40AD-AEDF-0810BD034CB3}" type="pres">
      <dgm:prSet presAssocID="{BFF3C6EF-B753-436D-B623-8B549B70C014}" presName="negativeSpace" presStyleCnt="0"/>
      <dgm:spPr/>
    </dgm:pt>
    <dgm:pt modelId="{F887C748-7C29-4629-99CC-9BE7B1A70A71}" type="pres">
      <dgm:prSet presAssocID="{BFF3C6EF-B753-436D-B623-8B549B70C014}" presName="childText" presStyleLbl="conFgAcc1" presStyleIdx="2" presStyleCnt="3" custScaleY="78450" custLinFactNeighborY="153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F37808-B64B-4EA6-BDDD-BC85CF0E61C9}" type="presOf" srcId="{3A1736D0-BF8D-4C19-8D5E-7B18DADDE86E}" destId="{A3EF45B9-4955-4E19-918B-7A13F7455729}" srcOrd="0" destOrd="0" presId="urn:microsoft.com/office/officeart/2005/8/layout/list1"/>
    <dgm:cxn modelId="{2CEE1CE8-2431-4FA2-BB38-34C3012B9D69}" type="presOf" srcId="{DFA58C4A-0EDF-496D-A000-6A7546F0411B}" destId="{9A3B8445-BF9A-40C8-B3B5-889945CE3FFE}" srcOrd="0" destOrd="0" presId="urn:microsoft.com/office/officeart/2005/8/layout/list1"/>
    <dgm:cxn modelId="{1A6EB22A-EC7C-480E-B5C2-6967B46078AE}" srcId="{F6F3FF88-1843-467D-BAEF-1738A6FD7762}" destId="{3A1736D0-BF8D-4C19-8D5E-7B18DADDE86E}" srcOrd="1" destOrd="0" parTransId="{0A2854FE-6ABC-4351-9C71-E24A3AED13C2}" sibTransId="{6C49CF92-09A9-4F58-AFCC-C1F2CBBD979D}"/>
    <dgm:cxn modelId="{C1911291-7E34-4961-B298-72630628070C}" type="presOf" srcId="{BFF3C6EF-B753-436D-B623-8B549B70C014}" destId="{272B3E9B-9C40-4559-97BD-303DC8609921}" srcOrd="0" destOrd="0" presId="urn:microsoft.com/office/officeart/2005/8/layout/list1"/>
    <dgm:cxn modelId="{DBB4CAEF-4254-430C-B2C4-8B0813478924}" srcId="{BFF3C6EF-B753-436D-B623-8B549B70C014}" destId="{D13CE2F6-8D2A-442F-9C6B-89E2054EAB21}" srcOrd="0" destOrd="0" parTransId="{CC0C1DA0-3C88-4A9C-B961-712003527A85}" sibTransId="{7F9938DC-2C33-4959-9523-B3312DE41F6F}"/>
    <dgm:cxn modelId="{0DDF1EE4-A698-43DF-9010-6A90BBA0FB31}" type="presOf" srcId="{F6F3FF88-1843-467D-BAEF-1738A6FD7762}" destId="{1D4DF2CE-0E50-44D0-A39B-4DDC921CD05A}" srcOrd="0" destOrd="0" presId="urn:microsoft.com/office/officeart/2005/8/layout/list1"/>
    <dgm:cxn modelId="{CE89A49A-20A1-42A4-9D8B-D35F62E5CC6C}" srcId="{8AF976AC-1F4B-4737-BDE1-A5BC1E61FFF3}" destId="{2D3B9577-45CC-40D3-AB34-6F0874F4D7F3}" srcOrd="0" destOrd="0" parTransId="{39614C67-5342-4020-9C7A-F58321D28764}" sibTransId="{92F2396D-6BE8-4EED-A080-3CA13D17B5FD}"/>
    <dgm:cxn modelId="{81DA450D-7996-4976-AC06-5D34403DEC01}" type="presOf" srcId="{BF93D40A-F792-46B1-9FE1-60626A7F18F0}" destId="{13CC32BE-5A54-43DF-ACFC-211A0EA33D2C}" srcOrd="0" destOrd="1" presId="urn:microsoft.com/office/officeart/2005/8/layout/list1"/>
    <dgm:cxn modelId="{D6A629F4-A3DA-4EF4-9FCC-D437D8D44AED}" srcId="{8AF976AC-1F4B-4737-BDE1-A5BC1E61FFF3}" destId="{BF93D40A-F792-46B1-9FE1-60626A7F18F0}" srcOrd="1" destOrd="0" parTransId="{7862D0D5-C9D5-4CB0-BAE5-981D14137972}" sibTransId="{62878CA5-3F29-49CF-81C4-1061E26A634E}"/>
    <dgm:cxn modelId="{2C305AE5-2F4F-45F8-8D95-DCFA592CDD0D}" type="presOf" srcId="{8AF976AC-1F4B-4737-BDE1-A5BC1E61FFF3}" destId="{9CD77235-7099-4808-A952-AC812B577715}" srcOrd="0" destOrd="0" presId="urn:microsoft.com/office/officeart/2005/8/layout/list1"/>
    <dgm:cxn modelId="{C8A41795-579A-4427-9CA0-4C1988AA8D45}" type="presOf" srcId="{D13CE2F6-8D2A-442F-9C6B-89E2054EAB21}" destId="{F887C748-7C29-4629-99CC-9BE7B1A70A71}" srcOrd="0" destOrd="0" presId="urn:microsoft.com/office/officeart/2005/8/layout/list1"/>
    <dgm:cxn modelId="{9494B674-F786-4B46-92AC-769D6EEF898F}" type="presOf" srcId="{8AF976AC-1F4B-4737-BDE1-A5BC1E61FFF3}" destId="{3A93BBAC-A72A-4506-B05E-365E5DF28E14}" srcOrd="1" destOrd="0" presId="urn:microsoft.com/office/officeart/2005/8/layout/list1"/>
    <dgm:cxn modelId="{BCA1851F-4C15-4AC5-9E6A-B105F540EADF}" srcId="{F6F3FF88-1843-467D-BAEF-1738A6FD7762}" destId="{8AF976AC-1F4B-4737-BDE1-A5BC1E61FFF3}" srcOrd="0" destOrd="0" parTransId="{A283E317-82F2-45DB-8F1F-525B8A0C3DF2}" sibTransId="{6E2E9A28-40B4-4834-B72A-CD31A2E5A476}"/>
    <dgm:cxn modelId="{291F948C-478D-49E0-AF78-459C7AF43AD8}" type="presOf" srcId="{3A1736D0-BF8D-4C19-8D5E-7B18DADDE86E}" destId="{801EF304-8D60-4A34-8320-2021924FEC9E}" srcOrd="1" destOrd="0" presId="urn:microsoft.com/office/officeart/2005/8/layout/list1"/>
    <dgm:cxn modelId="{C8F103F5-5419-4080-9D3D-3D9153065388}" type="presOf" srcId="{2D3B9577-45CC-40D3-AB34-6F0874F4D7F3}" destId="{13CC32BE-5A54-43DF-ACFC-211A0EA33D2C}" srcOrd="0" destOrd="0" presId="urn:microsoft.com/office/officeart/2005/8/layout/list1"/>
    <dgm:cxn modelId="{646FE2C7-0FB4-4505-A24A-D377F93FCA01}" type="presOf" srcId="{BFF3C6EF-B753-436D-B623-8B549B70C014}" destId="{C29B7C44-B1EF-4A39-A79C-686E70B18C17}" srcOrd="1" destOrd="0" presId="urn:microsoft.com/office/officeart/2005/8/layout/list1"/>
    <dgm:cxn modelId="{1D6A1B48-C770-4D0F-A1ED-4369222D1B39}" srcId="{F6F3FF88-1843-467D-BAEF-1738A6FD7762}" destId="{BFF3C6EF-B753-436D-B623-8B549B70C014}" srcOrd="2" destOrd="0" parTransId="{998FB9D3-0C3C-409E-9FA6-9FF8E83EE9A2}" sibTransId="{3E4B8F30-279E-4D29-ADA9-6AD12F40443F}"/>
    <dgm:cxn modelId="{1F97CEB4-BFA6-4D08-81F0-1FC0B0ADBDF6}" srcId="{3A1736D0-BF8D-4C19-8D5E-7B18DADDE86E}" destId="{DFA58C4A-0EDF-496D-A000-6A7546F0411B}" srcOrd="0" destOrd="0" parTransId="{0C3B26B0-A227-427C-BC21-AE1073508E09}" sibTransId="{915153EC-C8D0-4994-BD1C-525EFCF1DA15}"/>
    <dgm:cxn modelId="{1C4B6757-346C-4501-B8B5-ECF95268CF31}" type="presParOf" srcId="{1D4DF2CE-0E50-44D0-A39B-4DDC921CD05A}" destId="{2E84F89E-F5DC-42D2-9BE8-4F20C191D921}" srcOrd="0" destOrd="0" presId="urn:microsoft.com/office/officeart/2005/8/layout/list1"/>
    <dgm:cxn modelId="{DEDA2445-1F26-4347-9FFB-E46236BF0178}" type="presParOf" srcId="{2E84F89E-F5DC-42D2-9BE8-4F20C191D921}" destId="{9CD77235-7099-4808-A952-AC812B577715}" srcOrd="0" destOrd="0" presId="urn:microsoft.com/office/officeart/2005/8/layout/list1"/>
    <dgm:cxn modelId="{FCA854F0-95E3-4D19-8492-BF282B252A13}" type="presParOf" srcId="{2E84F89E-F5DC-42D2-9BE8-4F20C191D921}" destId="{3A93BBAC-A72A-4506-B05E-365E5DF28E14}" srcOrd="1" destOrd="0" presId="urn:microsoft.com/office/officeart/2005/8/layout/list1"/>
    <dgm:cxn modelId="{24EAA5E7-30F2-43CB-84A7-CE0FEF49C04D}" type="presParOf" srcId="{1D4DF2CE-0E50-44D0-A39B-4DDC921CD05A}" destId="{E6261B2C-794E-4DC6-A2B3-79E17E39BEB5}" srcOrd="1" destOrd="0" presId="urn:microsoft.com/office/officeart/2005/8/layout/list1"/>
    <dgm:cxn modelId="{7D4551CF-3CD7-4B45-BE9C-28AA515EFCFC}" type="presParOf" srcId="{1D4DF2CE-0E50-44D0-A39B-4DDC921CD05A}" destId="{13CC32BE-5A54-43DF-ACFC-211A0EA33D2C}" srcOrd="2" destOrd="0" presId="urn:microsoft.com/office/officeart/2005/8/layout/list1"/>
    <dgm:cxn modelId="{8EE4A08B-677F-45A8-A21C-E355E9B4B84D}" type="presParOf" srcId="{1D4DF2CE-0E50-44D0-A39B-4DDC921CD05A}" destId="{B06E9D26-7AB3-4042-86AB-18CD5C498F2F}" srcOrd="3" destOrd="0" presId="urn:microsoft.com/office/officeart/2005/8/layout/list1"/>
    <dgm:cxn modelId="{257F7A9E-1118-4F5D-A956-564DDE76361C}" type="presParOf" srcId="{1D4DF2CE-0E50-44D0-A39B-4DDC921CD05A}" destId="{EAAB64E4-7E6F-4F8D-8B23-0E65789C5DE9}" srcOrd="4" destOrd="0" presId="urn:microsoft.com/office/officeart/2005/8/layout/list1"/>
    <dgm:cxn modelId="{75986EF2-5494-4C9E-A470-7F209CFBEDED}" type="presParOf" srcId="{EAAB64E4-7E6F-4F8D-8B23-0E65789C5DE9}" destId="{A3EF45B9-4955-4E19-918B-7A13F7455729}" srcOrd="0" destOrd="0" presId="urn:microsoft.com/office/officeart/2005/8/layout/list1"/>
    <dgm:cxn modelId="{76F0B122-9CE2-4BE8-9FC8-7ABB67DF99C4}" type="presParOf" srcId="{EAAB64E4-7E6F-4F8D-8B23-0E65789C5DE9}" destId="{801EF304-8D60-4A34-8320-2021924FEC9E}" srcOrd="1" destOrd="0" presId="urn:microsoft.com/office/officeart/2005/8/layout/list1"/>
    <dgm:cxn modelId="{45341801-09A0-404B-BB6B-0B041B14D617}" type="presParOf" srcId="{1D4DF2CE-0E50-44D0-A39B-4DDC921CD05A}" destId="{84A85941-DC7E-4278-B610-D03E7A3478BF}" srcOrd="5" destOrd="0" presId="urn:microsoft.com/office/officeart/2005/8/layout/list1"/>
    <dgm:cxn modelId="{D22C86E8-07EA-4870-9F8A-8C7E9C25A808}" type="presParOf" srcId="{1D4DF2CE-0E50-44D0-A39B-4DDC921CD05A}" destId="{9A3B8445-BF9A-40C8-B3B5-889945CE3FFE}" srcOrd="6" destOrd="0" presId="urn:microsoft.com/office/officeart/2005/8/layout/list1"/>
    <dgm:cxn modelId="{3FFC6FC1-263B-4440-AB53-85626F55EAF3}" type="presParOf" srcId="{1D4DF2CE-0E50-44D0-A39B-4DDC921CD05A}" destId="{D3241ADD-F6F4-40E2-B27A-1780EBC73CA1}" srcOrd="7" destOrd="0" presId="urn:microsoft.com/office/officeart/2005/8/layout/list1"/>
    <dgm:cxn modelId="{8A0B9D8C-F322-4100-BF5F-74F920797905}" type="presParOf" srcId="{1D4DF2CE-0E50-44D0-A39B-4DDC921CD05A}" destId="{9B8AA845-58FD-4C58-8B74-C54867428E1B}" srcOrd="8" destOrd="0" presId="urn:microsoft.com/office/officeart/2005/8/layout/list1"/>
    <dgm:cxn modelId="{84F316A1-2A80-4922-B267-644F04067024}" type="presParOf" srcId="{9B8AA845-58FD-4C58-8B74-C54867428E1B}" destId="{272B3E9B-9C40-4559-97BD-303DC8609921}" srcOrd="0" destOrd="0" presId="urn:microsoft.com/office/officeart/2005/8/layout/list1"/>
    <dgm:cxn modelId="{A928A8AF-642D-41A5-A2D7-BFE9292C7705}" type="presParOf" srcId="{9B8AA845-58FD-4C58-8B74-C54867428E1B}" destId="{C29B7C44-B1EF-4A39-A79C-686E70B18C17}" srcOrd="1" destOrd="0" presId="urn:microsoft.com/office/officeart/2005/8/layout/list1"/>
    <dgm:cxn modelId="{1D946647-F3F7-43D8-94D8-A34E7CD685A8}" type="presParOf" srcId="{1D4DF2CE-0E50-44D0-A39B-4DDC921CD05A}" destId="{0B7F5D76-BAB9-40AD-AEDF-0810BD034CB3}" srcOrd="9" destOrd="0" presId="urn:microsoft.com/office/officeart/2005/8/layout/list1"/>
    <dgm:cxn modelId="{A040208A-670A-41E6-9A9C-2F5CD8AB89A1}" type="presParOf" srcId="{1D4DF2CE-0E50-44D0-A39B-4DDC921CD05A}" destId="{F887C748-7C29-4629-99CC-9BE7B1A70A7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DC1D46-FE50-43D3-B773-1E5017CB264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A841CFA-D33D-4EDA-8B95-65E034D32B9C}" type="pres">
      <dgm:prSet presAssocID="{E6DC1D46-FE50-43D3-B773-1E5017CB2642}" presName="Name0" presStyleCnt="0">
        <dgm:presLayoutVars>
          <dgm:dir/>
          <dgm:resizeHandles val="exact"/>
        </dgm:presLayoutVars>
      </dgm:prSet>
      <dgm:spPr/>
    </dgm:pt>
  </dgm:ptLst>
  <dgm:cxnLst>
    <dgm:cxn modelId="{8D783DB1-F926-4DF4-BE1F-A2DBD307B4B1}" type="presOf" srcId="{E6DC1D46-FE50-43D3-B773-1E5017CB2642}" destId="{FA841CFA-D33D-4EDA-8B95-65E034D32B9C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2AF1BE-F44E-45FD-B648-EE70D8D3AD52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D4C0DC-48BD-46B5-8925-4B5FACBE946E}">
      <dgm:prSet custT="1"/>
      <dgm:spPr/>
      <dgm:t>
        <a:bodyPr/>
        <a:lstStyle/>
        <a:p>
          <a:r>
            <a:rPr lang="ru-RU" sz="4400" b="1" dirty="0" smtClean="0"/>
            <a:t>ФГОС НОО,  ООП НОО, Рабочая программа, УМК, КЭС (ВПР,ОГЭ,ЕГЭ)</a:t>
          </a:r>
          <a:endParaRPr lang="ru-RU" sz="4400" b="1" dirty="0"/>
        </a:p>
      </dgm:t>
    </dgm:pt>
    <dgm:pt modelId="{40054249-FE3D-47A7-9CB8-4507382CEBD3}" type="parTrans" cxnId="{E92E1C33-B235-4AD8-964B-988348ACF358}">
      <dgm:prSet/>
      <dgm:spPr/>
      <dgm:t>
        <a:bodyPr/>
        <a:lstStyle/>
        <a:p>
          <a:endParaRPr lang="ru-RU"/>
        </a:p>
      </dgm:t>
    </dgm:pt>
    <dgm:pt modelId="{0AF9ED1B-5765-4679-AC6D-5D00EE25C2EE}" type="sibTrans" cxnId="{E92E1C33-B235-4AD8-964B-988348ACF358}">
      <dgm:prSet/>
      <dgm:spPr/>
      <dgm:t>
        <a:bodyPr/>
        <a:lstStyle/>
        <a:p>
          <a:endParaRPr lang="ru-RU"/>
        </a:p>
      </dgm:t>
    </dgm:pt>
    <dgm:pt modelId="{66D0CC70-7DEF-41A8-9251-69FF08E0F4EE}">
      <dgm:prSet phldrT="[Текст]" custT="1"/>
      <dgm:spPr/>
      <dgm:t>
        <a:bodyPr/>
        <a:lstStyle/>
        <a:p>
          <a:r>
            <a:rPr lang="ru-RU" sz="4800" b="1" dirty="0" smtClean="0"/>
            <a:t>Образовательный минимум</a:t>
          </a:r>
          <a:endParaRPr lang="ru-RU" sz="4800" b="1" dirty="0"/>
        </a:p>
      </dgm:t>
    </dgm:pt>
    <dgm:pt modelId="{838F3356-FCE5-48DF-82D1-79C9C74BAD90}" type="parTrans" cxnId="{D601738D-BEC1-4677-A548-18D109FC18EF}">
      <dgm:prSet/>
      <dgm:spPr/>
      <dgm:t>
        <a:bodyPr/>
        <a:lstStyle/>
        <a:p>
          <a:endParaRPr lang="ru-RU"/>
        </a:p>
      </dgm:t>
    </dgm:pt>
    <dgm:pt modelId="{9EF2B455-0B31-4B93-9268-BCEFA978BB4A}" type="sibTrans" cxnId="{D601738D-BEC1-4677-A548-18D109FC18EF}">
      <dgm:prSet/>
      <dgm:spPr/>
      <dgm:t>
        <a:bodyPr/>
        <a:lstStyle/>
        <a:p>
          <a:endParaRPr lang="ru-RU"/>
        </a:p>
      </dgm:t>
    </dgm:pt>
    <dgm:pt modelId="{4D998872-F176-4132-BD27-2EEB3049B0D3}">
      <dgm:prSet phldrT="[Текст]" custT="1"/>
      <dgm:spPr/>
      <dgm:t>
        <a:bodyPr/>
        <a:lstStyle/>
        <a:p>
          <a:r>
            <a:rPr lang="ru-RU" sz="4400" b="1" dirty="0" smtClean="0"/>
            <a:t>теория</a:t>
          </a:r>
          <a:endParaRPr lang="ru-RU" sz="4400" b="1" dirty="0"/>
        </a:p>
      </dgm:t>
    </dgm:pt>
    <dgm:pt modelId="{637DA12A-EA46-44E4-92FF-D38CCBAD81DA}" type="parTrans" cxnId="{6FB86207-2346-46FB-86FF-DB28E4477964}">
      <dgm:prSet/>
      <dgm:spPr/>
      <dgm:t>
        <a:bodyPr/>
        <a:lstStyle/>
        <a:p>
          <a:endParaRPr lang="ru-RU"/>
        </a:p>
      </dgm:t>
    </dgm:pt>
    <dgm:pt modelId="{1B1B89BA-D823-4F55-9203-B2252E4834BE}" type="sibTrans" cxnId="{6FB86207-2346-46FB-86FF-DB28E4477964}">
      <dgm:prSet/>
      <dgm:spPr/>
      <dgm:t>
        <a:bodyPr/>
        <a:lstStyle/>
        <a:p>
          <a:endParaRPr lang="ru-RU"/>
        </a:p>
      </dgm:t>
    </dgm:pt>
    <dgm:pt modelId="{2577569F-0D40-4880-B12E-2488A32C3DEF}">
      <dgm:prSet phldrT="[Текст]" custT="1"/>
      <dgm:spPr/>
      <dgm:t>
        <a:bodyPr/>
        <a:lstStyle/>
        <a:p>
          <a:r>
            <a:rPr lang="ru-RU" sz="4400" b="1" dirty="0" smtClean="0"/>
            <a:t>практика</a:t>
          </a:r>
          <a:endParaRPr lang="ru-RU" sz="4400" b="1" dirty="0"/>
        </a:p>
      </dgm:t>
    </dgm:pt>
    <dgm:pt modelId="{B61A3109-FC6B-466A-A08D-34FC3EF7CD63}" type="sibTrans" cxnId="{E4EF8A8C-41A3-4094-AE9A-48EAF6910098}">
      <dgm:prSet/>
      <dgm:spPr/>
      <dgm:t>
        <a:bodyPr/>
        <a:lstStyle/>
        <a:p>
          <a:endParaRPr lang="ru-RU"/>
        </a:p>
      </dgm:t>
    </dgm:pt>
    <dgm:pt modelId="{AA7B4D97-86A5-4AAF-95F4-E806F4C754FF}" type="parTrans" cxnId="{E4EF8A8C-41A3-4094-AE9A-48EAF6910098}">
      <dgm:prSet/>
      <dgm:spPr/>
      <dgm:t>
        <a:bodyPr/>
        <a:lstStyle/>
        <a:p>
          <a:endParaRPr lang="ru-RU"/>
        </a:p>
      </dgm:t>
    </dgm:pt>
    <dgm:pt modelId="{A780DF6A-317D-47D9-B9E7-9EC9C64399DE}" type="pres">
      <dgm:prSet presAssocID="{E42AF1BE-F44E-45FD-B648-EE70D8D3AD5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289F88-F04B-4CBA-86F9-30CD31EC6746}" type="pres">
      <dgm:prSet presAssocID="{66D0CC70-7DEF-41A8-9251-69FF08E0F4EE}" presName="boxAndChildren" presStyleCnt="0"/>
      <dgm:spPr/>
    </dgm:pt>
    <dgm:pt modelId="{B31601D8-9297-410E-BB88-FDCA426CFA99}" type="pres">
      <dgm:prSet presAssocID="{66D0CC70-7DEF-41A8-9251-69FF08E0F4EE}" presName="parentTextBox" presStyleLbl="node1" presStyleIdx="0" presStyleCnt="2"/>
      <dgm:spPr/>
      <dgm:t>
        <a:bodyPr/>
        <a:lstStyle/>
        <a:p>
          <a:endParaRPr lang="ru-RU"/>
        </a:p>
      </dgm:t>
    </dgm:pt>
    <dgm:pt modelId="{10862392-7F8B-4B90-86C9-2A26ED989068}" type="pres">
      <dgm:prSet presAssocID="{66D0CC70-7DEF-41A8-9251-69FF08E0F4EE}" presName="entireBox" presStyleLbl="node1" presStyleIdx="0" presStyleCnt="2"/>
      <dgm:spPr/>
      <dgm:t>
        <a:bodyPr/>
        <a:lstStyle/>
        <a:p>
          <a:endParaRPr lang="ru-RU"/>
        </a:p>
      </dgm:t>
    </dgm:pt>
    <dgm:pt modelId="{450E6338-5B2A-44AD-A772-27D2B2954932}" type="pres">
      <dgm:prSet presAssocID="{66D0CC70-7DEF-41A8-9251-69FF08E0F4EE}" presName="descendantBox" presStyleCnt="0"/>
      <dgm:spPr/>
    </dgm:pt>
    <dgm:pt modelId="{CA8733C1-AC22-47C7-B263-23331FB66CC7}" type="pres">
      <dgm:prSet presAssocID="{4D998872-F176-4132-BD27-2EEB3049B0D3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CB864F-11FA-4996-9783-A8E9E2D4D25E}" type="pres">
      <dgm:prSet presAssocID="{2577569F-0D40-4880-B12E-2488A32C3DEF}" presName="childTextBox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637096-8EA9-4259-B1A2-0F457ED8B0A7}" type="pres">
      <dgm:prSet presAssocID="{0AF9ED1B-5765-4679-AC6D-5D00EE25C2EE}" presName="sp" presStyleCnt="0"/>
      <dgm:spPr/>
    </dgm:pt>
    <dgm:pt modelId="{136C5C24-F42E-4670-ACED-91DC8E5C1C9A}" type="pres">
      <dgm:prSet presAssocID="{D7D4C0DC-48BD-46B5-8925-4B5FACBE946E}" presName="arrowAndChildren" presStyleCnt="0"/>
      <dgm:spPr/>
    </dgm:pt>
    <dgm:pt modelId="{7DDBDC4A-503D-400F-B40A-E12203E2803F}" type="pres">
      <dgm:prSet presAssocID="{D7D4C0DC-48BD-46B5-8925-4B5FACBE946E}" presName="parentTextArrow" presStyleLbl="node1" presStyleIdx="1" presStyleCnt="2"/>
      <dgm:spPr/>
      <dgm:t>
        <a:bodyPr/>
        <a:lstStyle/>
        <a:p>
          <a:endParaRPr lang="ru-RU"/>
        </a:p>
      </dgm:t>
    </dgm:pt>
  </dgm:ptLst>
  <dgm:cxnLst>
    <dgm:cxn modelId="{B953BC7E-F31E-4B16-AAA5-915F0488D0C0}" type="presOf" srcId="{E42AF1BE-F44E-45FD-B648-EE70D8D3AD52}" destId="{A780DF6A-317D-47D9-B9E7-9EC9C64399DE}" srcOrd="0" destOrd="0" presId="urn:microsoft.com/office/officeart/2005/8/layout/process4"/>
    <dgm:cxn modelId="{61CBC5B3-F3E7-4412-AB17-8DFE26932B18}" type="presOf" srcId="{66D0CC70-7DEF-41A8-9251-69FF08E0F4EE}" destId="{B31601D8-9297-410E-BB88-FDCA426CFA99}" srcOrd="0" destOrd="0" presId="urn:microsoft.com/office/officeart/2005/8/layout/process4"/>
    <dgm:cxn modelId="{86556D06-18D8-45BC-A025-1B292B5A5537}" type="presOf" srcId="{4D998872-F176-4132-BD27-2EEB3049B0D3}" destId="{CA8733C1-AC22-47C7-B263-23331FB66CC7}" srcOrd="0" destOrd="0" presId="urn:microsoft.com/office/officeart/2005/8/layout/process4"/>
    <dgm:cxn modelId="{E92E1C33-B235-4AD8-964B-988348ACF358}" srcId="{E42AF1BE-F44E-45FD-B648-EE70D8D3AD52}" destId="{D7D4C0DC-48BD-46B5-8925-4B5FACBE946E}" srcOrd="0" destOrd="0" parTransId="{40054249-FE3D-47A7-9CB8-4507382CEBD3}" sibTransId="{0AF9ED1B-5765-4679-AC6D-5D00EE25C2EE}"/>
    <dgm:cxn modelId="{B7EB2BAC-FDE5-4934-9565-CCCEBFC33437}" type="presOf" srcId="{D7D4C0DC-48BD-46B5-8925-4B5FACBE946E}" destId="{7DDBDC4A-503D-400F-B40A-E12203E2803F}" srcOrd="0" destOrd="0" presId="urn:microsoft.com/office/officeart/2005/8/layout/process4"/>
    <dgm:cxn modelId="{E4EF8A8C-41A3-4094-AE9A-48EAF6910098}" srcId="{66D0CC70-7DEF-41A8-9251-69FF08E0F4EE}" destId="{2577569F-0D40-4880-B12E-2488A32C3DEF}" srcOrd="1" destOrd="0" parTransId="{AA7B4D97-86A5-4AAF-95F4-E806F4C754FF}" sibTransId="{B61A3109-FC6B-466A-A08D-34FC3EF7CD63}"/>
    <dgm:cxn modelId="{A8399E89-18F6-4699-B9B4-3FE9B8394350}" type="presOf" srcId="{2577569F-0D40-4880-B12E-2488A32C3DEF}" destId="{3DCB864F-11FA-4996-9783-A8E9E2D4D25E}" srcOrd="0" destOrd="0" presId="urn:microsoft.com/office/officeart/2005/8/layout/process4"/>
    <dgm:cxn modelId="{D601738D-BEC1-4677-A548-18D109FC18EF}" srcId="{E42AF1BE-F44E-45FD-B648-EE70D8D3AD52}" destId="{66D0CC70-7DEF-41A8-9251-69FF08E0F4EE}" srcOrd="1" destOrd="0" parTransId="{838F3356-FCE5-48DF-82D1-79C9C74BAD90}" sibTransId="{9EF2B455-0B31-4B93-9268-BCEFA978BB4A}"/>
    <dgm:cxn modelId="{6FB86207-2346-46FB-86FF-DB28E4477964}" srcId="{66D0CC70-7DEF-41A8-9251-69FF08E0F4EE}" destId="{4D998872-F176-4132-BD27-2EEB3049B0D3}" srcOrd="0" destOrd="0" parTransId="{637DA12A-EA46-44E4-92FF-D38CCBAD81DA}" sibTransId="{1B1B89BA-D823-4F55-9203-B2252E4834BE}"/>
    <dgm:cxn modelId="{FB6C7327-DEF0-4A33-A9BC-FD50BED11BB1}" type="presOf" srcId="{66D0CC70-7DEF-41A8-9251-69FF08E0F4EE}" destId="{10862392-7F8B-4B90-86C9-2A26ED989068}" srcOrd="1" destOrd="0" presId="urn:microsoft.com/office/officeart/2005/8/layout/process4"/>
    <dgm:cxn modelId="{BFAC52ED-1D00-45C9-86A5-A2D6019DF780}" type="presParOf" srcId="{A780DF6A-317D-47D9-B9E7-9EC9C64399DE}" destId="{1A289F88-F04B-4CBA-86F9-30CD31EC6746}" srcOrd="0" destOrd="0" presId="urn:microsoft.com/office/officeart/2005/8/layout/process4"/>
    <dgm:cxn modelId="{ED058247-01E8-4753-9F63-BDF77BA024D0}" type="presParOf" srcId="{1A289F88-F04B-4CBA-86F9-30CD31EC6746}" destId="{B31601D8-9297-410E-BB88-FDCA426CFA99}" srcOrd="0" destOrd="0" presId="urn:microsoft.com/office/officeart/2005/8/layout/process4"/>
    <dgm:cxn modelId="{5D4B706A-E238-496B-8221-8E09FDAD2EEE}" type="presParOf" srcId="{1A289F88-F04B-4CBA-86F9-30CD31EC6746}" destId="{10862392-7F8B-4B90-86C9-2A26ED989068}" srcOrd="1" destOrd="0" presId="urn:microsoft.com/office/officeart/2005/8/layout/process4"/>
    <dgm:cxn modelId="{19F3DB51-F549-4115-B72F-83DD16E96C33}" type="presParOf" srcId="{1A289F88-F04B-4CBA-86F9-30CD31EC6746}" destId="{450E6338-5B2A-44AD-A772-27D2B2954932}" srcOrd="2" destOrd="0" presId="urn:microsoft.com/office/officeart/2005/8/layout/process4"/>
    <dgm:cxn modelId="{E6297109-FF60-4B67-8643-AF5E47134F63}" type="presParOf" srcId="{450E6338-5B2A-44AD-A772-27D2B2954932}" destId="{CA8733C1-AC22-47C7-B263-23331FB66CC7}" srcOrd="0" destOrd="0" presId="urn:microsoft.com/office/officeart/2005/8/layout/process4"/>
    <dgm:cxn modelId="{F68D141F-FECD-4F88-9D53-F8003EF39D86}" type="presParOf" srcId="{450E6338-5B2A-44AD-A772-27D2B2954932}" destId="{3DCB864F-11FA-4996-9783-A8E9E2D4D25E}" srcOrd="1" destOrd="0" presId="urn:microsoft.com/office/officeart/2005/8/layout/process4"/>
    <dgm:cxn modelId="{20DCB10A-2381-468B-8BAC-D3701E450EF5}" type="presParOf" srcId="{A780DF6A-317D-47D9-B9E7-9EC9C64399DE}" destId="{38637096-8EA9-4259-B1A2-0F457ED8B0A7}" srcOrd="1" destOrd="0" presId="urn:microsoft.com/office/officeart/2005/8/layout/process4"/>
    <dgm:cxn modelId="{9DAA1277-E4FD-4C86-B53D-F52501B0D4BC}" type="presParOf" srcId="{A780DF6A-317D-47D9-B9E7-9EC9C64399DE}" destId="{136C5C24-F42E-4670-ACED-91DC8E5C1C9A}" srcOrd="2" destOrd="0" presId="urn:microsoft.com/office/officeart/2005/8/layout/process4"/>
    <dgm:cxn modelId="{F8177764-39F9-44F9-ABA0-9E00B520398D}" type="presParOf" srcId="{136C5C24-F42E-4670-ACED-91DC8E5C1C9A}" destId="{7DDBDC4A-503D-400F-B40A-E12203E2803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D369D7-46A1-4486-9450-32338C1A169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50122D-0DA2-4F0B-87EB-1F95AEE1A824}">
      <dgm:prSet phldrT="[Текст]" phldr="1"/>
      <dgm:spPr/>
      <dgm:t>
        <a:bodyPr/>
        <a:lstStyle/>
        <a:p>
          <a:endParaRPr lang="ru-RU" dirty="0"/>
        </a:p>
      </dgm:t>
    </dgm:pt>
    <dgm:pt modelId="{0AF1C349-DA6B-4C42-B487-B1FD20F080C5}" type="parTrans" cxnId="{45675009-9D56-4781-91A6-4DB2EE3F30E6}">
      <dgm:prSet/>
      <dgm:spPr/>
      <dgm:t>
        <a:bodyPr/>
        <a:lstStyle/>
        <a:p>
          <a:endParaRPr lang="ru-RU"/>
        </a:p>
      </dgm:t>
    </dgm:pt>
    <dgm:pt modelId="{88200579-4D84-4DA2-9029-A3199A34588B}" type="sibTrans" cxnId="{45675009-9D56-4781-91A6-4DB2EE3F30E6}">
      <dgm:prSet/>
      <dgm:spPr/>
      <dgm:t>
        <a:bodyPr/>
        <a:lstStyle/>
        <a:p>
          <a:endParaRPr lang="ru-RU"/>
        </a:p>
      </dgm:t>
    </dgm:pt>
    <dgm:pt modelId="{B1B4CE80-253D-45C2-8D0F-8B97D226ADE6}">
      <dgm:prSet phldrT="[Текст]" custT="1"/>
      <dgm:spPr/>
      <dgm:t>
        <a:bodyPr/>
        <a:lstStyle/>
        <a:p>
          <a:r>
            <a:rPr lang="ru-RU" sz="4000" dirty="0" smtClean="0"/>
            <a:t>Повышение качества образования</a:t>
          </a:r>
          <a:endParaRPr lang="ru-RU" sz="4000" dirty="0"/>
        </a:p>
      </dgm:t>
    </dgm:pt>
    <dgm:pt modelId="{FD5034CF-8685-4873-8079-DA67B89AF1A2}" type="parTrans" cxnId="{1AF7B7AF-9F06-4265-BE0D-B1C95D80D248}">
      <dgm:prSet/>
      <dgm:spPr/>
      <dgm:t>
        <a:bodyPr/>
        <a:lstStyle/>
        <a:p>
          <a:endParaRPr lang="ru-RU"/>
        </a:p>
      </dgm:t>
    </dgm:pt>
    <dgm:pt modelId="{D51A1274-74D2-476F-BDF8-DF17DA4DC39A}" type="sibTrans" cxnId="{1AF7B7AF-9F06-4265-BE0D-B1C95D80D248}">
      <dgm:prSet/>
      <dgm:spPr/>
      <dgm:t>
        <a:bodyPr/>
        <a:lstStyle/>
        <a:p>
          <a:endParaRPr lang="ru-RU"/>
        </a:p>
      </dgm:t>
    </dgm:pt>
    <dgm:pt modelId="{DCABBBF2-E052-411C-B111-B423F7F1CE15}">
      <dgm:prSet phldrT="[Текст]" phldr="1"/>
      <dgm:spPr/>
      <dgm:t>
        <a:bodyPr/>
        <a:lstStyle/>
        <a:p>
          <a:endParaRPr lang="ru-RU"/>
        </a:p>
      </dgm:t>
    </dgm:pt>
    <dgm:pt modelId="{33563277-2699-4CD6-B23C-4B2C78DE19A7}" type="parTrans" cxnId="{EBBF2A82-26EA-42C1-A236-7BE26C1DA94E}">
      <dgm:prSet/>
      <dgm:spPr/>
      <dgm:t>
        <a:bodyPr/>
        <a:lstStyle/>
        <a:p>
          <a:endParaRPr lang="ru-RU"/>
        </a:p>
      </dgm:t>
    </dgm:pt>
    <dgm:pt modelId="{7F0D8063-6A06-425A-8548-D0FF349FAC2C}" type="sibTrans" cxnId="{EBBF2A82-26EA-42C1-A236-7BE26C1DA94E}">
      <dgm:prSet/>
      <dgm:spPr/>
      <dgm:t>
        <a:bodyPr/>
        <a:lstStyle/>
        <a:p>
          <a:endParaRPr lang="ru-RU"/>
        </a:p>
      </dgm:t>
    </dgm:pt>
    <dgm:pt modelId="{51DF758C-9235-4B1E-BFE8-4AE5380526B3}">
      <dgm:prSet phldrT="[Текст]" custT="1"/>
      <dgm:spPr/>
      <dgm:t>
        <a:bodyPr/>
        <a:lstStyle/>
        <a:p>
          <a:r>
            <a:rPr lang="ru-RU" sz="4000" dirty="0" smtClean="0"/>
            <a:t>Мотивация учебной деятельности</a:t>
          </a:r>
          <a:endParaRPr lang="ru-RU" sz="4000" dirty="0"/>
        </a:p>
      </dgm:t>
    </dgm:pt>
    <dgm:pt modelId="{D3334C7B-D107-41C7-83EB-29D31E996800}" type="parTrans" cxnId="{DE43844C-481E-42F3-B6B9-33E51450B891}">
      <dgm:prSet/>
      <dgm:spPr/>
      <dgm:t>
        <a:bodyPr/>
        <a:lstStyle/>
        <a:p>
          <a:endParaRPr lang="ru-RU"/>
        </a:p>
      </dgm:t>
    </dgm:pt>
    <dgm:pt modelId="{67972A8D-887F-43EC-B5CB-D9C503319088}" type="sibTrans" cxnId="{DE43844C-481E-42F3-B6B9-33E51450B891}">
      <dgm:prSet/>
      <dgm:spPr/>
      <dgm:t>
        <a:bodyPr/>
        <a:lstStyle/>
        <a:p>
          <a:endParaRPr lang="ru-RU"/>
        </a:p>
      </dgm:t>
    </dgm:pt>
    <dgm:pt modelId="{6A6BD7D6-0BF6-4A4C-AF3F-E3C68D853581}">
      <dgm:prSet phldrT="[Текст]" phldr="1"/>
      <dgm:spPr/>
      <dgm:t>
        <a:bodyPr/>
        <a:lstStyle/>
        <a:p>
          <a:endParaRPr lang="ru-RU"/>
        </a:p>
      </dgm:t>
    </dgm:pt>
    <dgm:pt modelId="{4F156488-D2DE-42E3-9686-5D5BDFB463F8}" type="parTrans" cxnId="{4029A273-C9FF-4ED8-ABF5-2A9799858591}">
      <dgm:prSet/>
      <dgm:spPr/>
      <dgm:t>
        <a:bodyPr/>
        <a:lstStyle/>
        <a:p>
          <a:endParaRPr lang="ru-RU"/>
        </a:p>
      </dgm:t>
    </dgm:pt>
    <dgm:pt modelId="{8EA65097-FCFD-4AF5-B282-8E580DFB184C}" type="sibTrans" cxnId="{4029A273-C9FF-4ED8-ABF5-2A9799858591}">
      <dgm:prSet/>
      <dgm:spPr/>
      <dgm:t>
        <a:bodyPr/>
        <a:lstStyle/>
        <a:p>
          <a:endParaRPr lang="ru-RU"/>
        </a:p>
      </dgm:t>
    </dgm:pt>
    <dgm:pt modelId="{A3C8F249-319E-493F-B225-28328C859794}">
      <dgm:prSet phldrT="[Текст]" custT="1"/>
      <dgm:spPr/>
      <dgm:t>
        <a:bodyPr/>
        <a:lstStyle/>
        <a:p>
          <a:r>
            <a:rPr lang="ru-RU" sz="4000" dirty="0" smtClean="0"/>
            <a:t>Рефлексивная оценка знаний  участниками образовательного процесса</a:t>
          </a:r>
          <a:endParaRPr lang="ru-RU" sz="4000" dirty="0"/>
        </a:p>
      </dgm:t>
    </dgm:pt>
    <dgm:pt modelId="{E64276C9-5C7A-4F7F-86F5-4C123892FA63}" type="parTrans" cxnId="{444E9CB2-A7FC-4B73-822D-181BA7B8489E}">
      <dgm:prSet/>
      <dgm:spPr/>
      <dgm:t>
        <a:bodyPr/>
        <a:lstStyle/>
        <a:p>
          <a:endParaRPr lang="ru-RU"/>
        </a:p>
      </dgm:t>
    </dgm:pt>
    <dgm:pt modelId="{E6BB07DD-24E6-4EA0-817A-959EC6EE03BB}" type="sibTrans" cxnId="{444E9CB2-A7FC-4B73-822D-181BA7B8489E}">
      <dgm:prSet/>
      <dgm:spPr/>
      <dgm:t>
        <a:bodyPr/>
        <a:lstStyle/>
        <a:p>
          <a:endParaRPr lang="ru-RU"/>
        </a:p>
      </dgm:t>
    </dgm:pt>
    <dgm:pt modelId="{94DF4364-7FFF-4820-A076-A12DE10BDC0E}" type="pres">
      <dgm:prSet presAssocID="{E3D369D7-46A1-4486-9450-32338C1A169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057C58-3C4C-4906-9F6A-EC0A235E02F3}" type="pres">
      <dgm:prSet presAssocID="{A850122D-0DA2-4F0B-87EB-1F95AEE1A824}" presName="composite" presStyleCnt="0"/>
      <dgm:spPr/>
    </dgm:pt>
    <dgm:pt modelId="{E45BD13A-5C1A-461A-9DF5-5FFE0BEDB72B}" type="pres">
      <dgm:prSet presAssocID="{A850122D-0DA2-4F0B-87EB-1F95AEE1A82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4FE602-DD3C-45A6-A0F2-C5BAD4B7D093}" type="pres">
      <dgm:prSet presAssocID="{A850122D-0DA2-4F0B-87EB-1F95AEE1A82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E70906-0C12-4264-9954-42C93124AA5F}" type="pres">
      <dgm:prSet presAssocID="{88200579-4D84-4DA2-9029-A3199A34588B}" presName="sp" presStyleCnt="0"/>
      <dgm:spPr/>
    </dgm:pt>
    <dgm:pt modelId="{DB2D110C-286F-45C6-8D60-0A5595CA0AC9}" type="pres">
      <dgm:prSet presAssocID="{DCABBBF2-E052-411C-B111-B423F7F1CE15}" presName="composite" presStyleCnt="0"/>
      <dgm:spPr/>
    </dgm:pt>
    <dgm:pt modelId="{0B0939E1-4E47-4ECD-A16A-3C781EDD1EB1}" type="pres">
      <dgm:prSet presAssocID="{DCABBBF2-E052-411C-B111-B423F7F1CE15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C979C5-C221-4FB3-A141-7D975F1D6ED5}" type="pres">
      <dgm:prSet presAssocID="{DCABBBF2-E052-411C-B111-B423F7F1CE15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C96690-8C42-48D7-97DB-E84AD00E3F55}" type="pres">
      <dgm:prSet presAssocID="{7F0D8063-6A06-425A-8548-D0FF349FAC2C}" presName="sp" presStyleCnt="0"/>
      <dgm:spPr/>
    </dgm:pt>
    <dgm:pt modelId="{06790512-D995-4CB7-A096-D73957DDD203}" type="pres">
      <dgm:prSet presAssocID="{6A6BD7D6-0BF6-4A4C-AF3F-E3C68D853581}" presName="composite" presStyleCnt="0"/>
      <dgm:spPr/>
    </dgm:pt>
    <dgm:pt modelId="{F8E2AA1F-4064-4587-9769-847EF24E394A}" type="pres">
      <dgm:prSet presAssocID="{6A6BD7D6-0BF6-4A4C-AF3F-E3C68D853581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625FE9-CAD2-46E5-98B2-9C50E3772DC5}" type="pres">
      <dgm:prSet presAssocID="{6A6BD7D6-0BF6-4A4C-AF3F-E3C68D853581}" presName="descendantText" presStyleLbl="alignAcc1" presStyleIdx="2" presStyleCnt="3" custScaleX="98831" custScaleY="1918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29A273-C9FF-4ED8-ABF5-2A9799858591}" srcId="{E3D369D7-46A1-4486-9450-32338C1A1695}" destId="{6A6BD7D6-0BF6-4A4C-AF3F-E3C68D853581}" srcOrd="2" destOrd="0" parTransId="{4F156488-D2DE-42E3-9686-5D5BDFB463F8}" sibTransId="{8EA65097-FCFD-4AF5-B282-8E580DFB184C}"/>
    <dgm:cxn modelId="{80699D13-BF3A-4D16-ADD9-7008446FCD47}" type="presOf" srcId="{B1B4CE80-253D-45C2-8D0F-8B97D226ADE6}" destId="{304FE602-DD3C-45A6-A0F2-C5BAD4B7D093}" srcOrd="0" destOrd="0" presId="urn:microsoft.com/office/officeart/2005/8/layout/chevron2"/>
    <dgm:cxn modelId="{EBBF2A82-26EA-42C1-A236-7BE26C1DA94E}" srcId="{E3D369D7-46A1-4486-9450-32338C1A1695}" destId="{DCABBBF2-E052-411C-B111-B423F7F1CE15}" srcOrd="1" destOrd="0" parTransId="{33563277-2699-4CD6-B23C-4B2C78DE19A7}" sibTransId="{7F0D8063-6A06-425A-8548-D0FF349FAC2C}"/>
    <dgm:cxn modelId="{0513FAD7-0644-4268-9750-832808BD0144}" type="presOf" srcId="{A3C8F249-319E-493F-B225-28328C859794}" destId="{15625FE9-CAD2-46E5-98B2-9C50E3772DC5}" srcOrd="0" destOrd="0" presId="urn:microsoft.com/office/officeart/2005/8/layout/chevron2"/>
    <dgm:cxn modelId="{45675009-9D56-4781-91A6-4DB2EE3F30E6}" srcId="{E3D369D7-46A1-4486-9450-32338C1A1695}" destId="{A850122D-0DA2-4F0B-87EB-1F95AEE1A824}" srcOrd="0" destOrd="0" parTransId="{0AF1C349-DA6B-4C42-B487-B1FD20F080C5}" sibTransId="{88200579-4D84-4DA2-9029-A3199A34588B}"/>
    <dgm:cxn modelId="{D8E44C78-E436-4CBE-8507-BBB9006BD49A}" type="presOf" srcId="{DCABBBF2-E052-411C-B111-B423F7F1CE15}" destId="{0B0939E1-4E47-4ECD-A16A-3C781EDD1EB1}" srcOrd="0" destOrd="0" presId="urn:microsoft.com/office/officeart/2005/8/layout/chevron2"/>
    <dgm:cxn modelId="{5A6FDBD6-B5C0-4FF5-8580-3E02782D999B}" type="presOf" srcId="{51DF758C-9235-4B1E-BFE8-4AE5380526B3}" destId="{E1C979C5-C221-4FB3-A141-7D975F1D6ED5}" srcOrd="0" destOrd="0" presId="urn:microsoft.com/office/officeart/2005/8/layout/chevron2"/>
    <dgm:cxn modelId="{89568F6F-3C37-4CB3-A4FC-91F8B8379D4D}" type="presOf" srcId="{E3D369D7-46A1-4486-9450-32338C1A1695}" destId="{94DF4364-7FFF-4820-A076-A12DE10BDC0E}" srcOrd="0" destOrd="0" presId="urn:microsoft.com/office/officeart/2005/8/layout/chevron2"/>
    <dgm:cxn modelId="{444E9CB2-A7FC-4B73-822D-181BA7B8489E}" srcId="{6A6BD7D6-0BF6-4A4C-AF3F-E3C68D853581}" destId="{A3C8F249-319E-493F-B225-28328C859794}" srcOrd="0" destOrd="0" parTransId="{E64276C9-5C7A-4F7F-86F5-4C123892FA63}" sibTransId="{E6BB07DD-24E6-4EA0-817A-959EC6EE03BB}"/>
    <dgm:cxn modelId="{DE43844C-481E-42F3-B6B9-33E51450B891}" srcId="{DCABBBF2-E052-411C-B111-B423F7F1CE15}" destId="{51DF758C-9235-4B1E-BFE8-4AE5380526B3}" srcOrd="0" destOrd="0" parTransId="{D3334C7B-D107-41C7-83EB-29D31E996800}" sibTransId="{67972A8D-887F-43EC-B5CB-D9C503319088}"/>
    <dgm:cxn modelId="{BC16F01D-8A83-4182-BBA1-9874B344BAA9}" type="presOf" srcId="{6A6BD7D6-0BF6-4A4C-AF3F-E3C68D853581}" destId="{F8E2AA1F-4064-4587-9769-847EF24E394A}" srcOrd="0" destOrd="0" presId="urn:microsoft.com/office/officeart/2005/8/layout/chevron2"/>
    <dgm:cxn modelId="{1AF7B7AF-9F06-4265-BE0D-B1C95D80D248}" srcId="{A850122D-0DA2-4F0B-87EB-1F95AEE1A824}" destId="{B1B4CE80-253D-45C2-8D0F-8B97D226ADE6}" srcOrd="0" destOrd="0" parTransId="{FD5034CF-8685-4873-8079-DA67B89AF1A2}" sibTransId="{D51A1274-74D2-476F-BDF8-DF17DA4DC39A}"/>
    <dgm:cxn modelId="{5C9F845F-A590-4FF9-BC51-6D861B82EB93}" type="presOf" srcId="{A850122D-0DA2-4F0B-87EB-1F95AEE1A824}" destId="{E45BD13A-5C1A-461A-9DF5-5FFE0BEDB72B}" srcOrd="0" destOrd="0" presId="urn:microsoft.com/office/officeart/2005/8/layout/chevron2"/>
    <dgm:cxn modelId="{E16A01DD-435B-4ABA-A169-E2F38560D6E0}" type="presParOf" srcId="{94DF4364-7FFF-4820-A076-A12DE10BDC0E}" destId="{EF057C58-3C4C-4906-9F6A-EC0A235E02F3}" srcOrd="0" destOrd="0" presId="urn:microsoft.com/office/officeart/2005/8/layout/chevron2"/>
    <dgm:cxn modelId="{97F3932E-50E1-4752-8904-7C4BE7D34FD7}" type="presParOf" srcId="{EF057C58-3C4C-4906-9F6A-EC0A235E02F3}" destId="{E45BD13A-5C1A-461A-9DF5-5FFE0BEDB72B}" srcOrd="0" destOrd="0" presId="urn:microsoft.com/office/officeart/2005/8/layout/chevron2"/>
    <dgm:cxn modelId="{57065583-D2AA-4C10-B9E8-C851878B5849}" type="presParOf" srcId="{EF057C58-3C4C-4906-9F6A-EC0A235E02F3}" destId="{304FE602-DD3C-45A6-A0F2-C5BAD4B7D093}" srcOrd="1" destOrd="0" presId="urn:microsoft.com/office/officeart/2005/8/layout/chevron2"/>
    <dgm:cxn modelId="{BCCE3ED8-05E6-42AC-A7E0-A29FF0F1F6FA}" type="presParOf" srcId="{94DF4364-7FFF-4820-A076-A12DE10BDC0E}" destId="{6FE70906-0C12-4264-9954-42C93124AA5F}" srcOrd="1" destOrd="0" presId="urn:microsoft.com/office/officeart/2005/8/layout/chevron2"/>
    <dgm:cxn modelId="{B537DFB5-27D5-4158-A987-05469FF52D6C}" type="presParOf" srcId="{94DF4364-7FFF-4820-A076-A12DE10BDC0E}" destId="{DB2D110C-286F-45C6-8D60-0A5595CA0AC9}" srcOrd="2" destOrd="0" presId="urn:microsoft.com/office/officeart/2005/8/layout/chevron2"/>
    <dgm:cxn modelId="{54D586D3-1EB9-4C38-8A91-F932FF0139BB}" type="presParOf" srcId="{DB2D110C-286F-45C6-8D60-0A5595CA0AC9}" destId="{0B0939E1-4E47-4ECD-A16A-3C781EDD1EB1}" srcOrd="0" destOrd="0" presId="urn:microsoft.com/office/officeart/2005/8/layout/chevron2"/>
    <dgm:cxn modelId="{1DC3EDD5-E00C-4007-BB79-65B0DB16306D}" type="presParOf" srcId="{DB2D110C-286F-45C6-8D60-0A5595CA0AC9}" destId="{E1C979C5-C221-4FB3-A141-7D975F1D6ED5}" srcOrd="1" destOrd="0" presId="urn:microsoft.com/office/officeart/2005/8/layout/chevron2"/>
    <dgm:cxn modelId="{8BEC3729-4877-46C7-B3E5-4CF18BD02812}" type="presParOf" srcId="{94DF4364-7FFF-4820-A076-A12DE10BDC0E}" destId="{53C96690-8C42-48D7-97DB-E84AD00E3F55}" srcOrd="3" destOrd="0" presId="urn:microsoft.com/office/officeart/2005/8/layout/chevron2"/>
    <dgm:cxn modelId="{9A811BF9-A46F-4A53-8D72-3FCE7016502C}" type="presParOf" srcId="{94DF4364-7FFF-4820-A076-A12DE10BDC0E}" destId="{06790512-D995-4CB7-A096-D73957DDD203}" srcOrd="4" destOrd="0" presId="urn:microsoft.com/office/officeart/2005/8/layout/chevron2"/>
    <dgm:cxn modelId="{82A84D3F-FB1E-4512-A0F1-7B608CFAFD7E}" type="presParOf" srcId="{06790512-D995-4CB7-A096-D73957DDD203}" destId="{F8E2AA1F-4064-4587-9769-847EF24E394A}" srcOrd="0" destOrd="0" presId="urn:microsoft.com/office/officeart/2005/8/layout/chevron2"/>
    <dgm:cxn modelId="{11899EB4-1D57-4699-8963-E1BE9DD2E250}" type="presParOf" srcId="{06790512-D995-4CB7-A096-D73957DDD203}" destId="{15625FE9-CAD2-46E5-98B2-9C50E3772DC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CC32BE-5A54-43DF-ACFC-211A0EA33D2C}">
      <dsp:nvSpPr>
        <dsp:cNvPr id="0" name=""/>
        <dsp:cNvSpPr/>
      </dsp:nvSpPr>
      <dsp:spPr>
        <a:xfrm>
          <a:off x="0" y="560448"/>
          <a:ext cx="11602387" cy="1157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0474" tIns="395732" rIns="900474" bIns="28448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 smtClean="0"/>
            <a:t>Контроль  предметных результатов</a:t>
          </a:r>
          <a:endParaRPr lang="ru-RU" sz="4000" kern="1200" dirty="0"/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4000" kern="1200" dirty="0"/>
        </a:p>
      </dsp:txBody>
      <dsp:txXfrm>
        <a:off x="0" y="560448"/>
        <a:ext cx="11602387" cy="1157450"/>
      </dsp:txXfrm>
    </dsp:sp>
    <dsp:sp modelId="{3A93BBAC-A72A-4506-B05E-365E5DF28E14}">
      <dsp:nvSpPr>
        <dsp:cNvPr id="0" name=""/>
        <dsp:cNvSpPr/>
      </dsp:nvSpPr>
      <dsp:spPr>
        <a:xfrm flipH="1">
          <a:off x="398623" y="0"/>
          <a:ext cx="3214476" cy="9692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6980" tIns="0" rIns="306980" bIns="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>
              <a:solidFill>
                <a:schemeClr val="bg1"/>
              </a:solidFill>
            </a:rPr>
            <a:t>ЧТО ?</a:t>
          </a:r>
          <a:endParaRPr lang="ru-RU" sz="4800" kern="1200" dirty="0">
            <a:solidFill>
              <a:schemeClr val="bg1"/>
            </a:solidFill>
          </a:endParaRPr>
        </a:p>
      </dsp:txBody>
      <dsp:txXfrm>
        <a:off x="445938" y="47315"/>
        <a:ext cx="3119846" cy="874627"/>
      </dsp:txXfrm>
    </dsp:sp>
    <dsp:sp modelId="{9A3B8445-BF9A-40C8-B3B5-889945CE3FFE}">
      <dsp:nvSpPr>
        <dsp:cNvPr id="0" name=""/>
        <dsp:cNvSpPr/>
      </dsp:nvSpPr>
      <dsp:spPr>
        <a:xfrm>
          <a:off x="0" y="2080929"/>
          <a:ext cx="11602387" cy="258897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0474" tIns="395732" rIns="900474" bIns="28448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 smtClean="0"/>
            <a:t>Минимальные  теоретические и практические требования к знанию предмета.</a:t>
          </a:r>
          <a:endParaRPr lang="ru-RU" sz="4000" kern="1200" dirty="0"/>
        </a:p>
      </dsp:txBody>
      <dsp:txXfrm>
        <a:off x="0" y="2080929"/>
        <a:ext cx="11602387" cy="2588970"/>
      </dsp:txXfrm>
    </dsp:sp>
    <dsp:sp modelId="{801EF304-8D60-4A34-8320-2021924FEC9E}">
      <dsp:nvSpPr>
        <dsp:cNvPr id="0" name=""/>
        <dsp:cNvSpPr/>
      </dsp:nvSpPr>
      <dsp:spPr>
        <a:xfrm>
          <a:off x="209863" y="1785481"/>
          <a:ext cx="5936048" cy="7686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6980" tIns="0" rIns="306980" bIns="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>
              <a:solidFill>
                <a:schemeClr val="bg1"/>
              </a:solidFill>
            </a:rPr>
            <a:t>СКОЛЬКО ?</a:t>
          </a:r>
          <a:r>
            <a:rPr lang="ru-RU" sz="5400" b="1" kern="1200" dirty="0" smtClean="0">
              <a:solidFill>
                <a:schemeClr val="bg1"/>
              </a:solidFill>
            </a:rPr>
            <a:t> </a:t>
          </a:r>
          <a:endParaRPr lang="ru-RU" sz="5400" kern="1200" dirty="0">
            <a:solidFill>
              <a:schemeClr val="bg1"/>
            </a:solidFill>
          </a:endParaRPr>
        </a:p>
      </dsp:txBody>
      <dsp:txXfrm>
        <a:off x="247385" y="1823003"/>
        <a:ext cx="5861004" cy="693590"/>
      </dsp:txXfrm>
    </dsp:sp>
    <dsp:sp modelId="{F887C748-7C29-4629-99CC-9BE7B1A70A71}">
      <dsp:nvSpPr>
        <dsp:cNvPr id="0" name=""/>
        <dsp:cNvSpPr/>
      </dsp:nvSpPr>
      <dsp:spPr>
        <a:xfrm>
          <a:off x="0" y="4548457"/>
          <a:ext cx="11602387" cy="217463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0474" tIns="395732" rIns="900474" bIns="28448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 smtClean="0"/>
            <a:t>Учащиеся, учителя, заместитель директора ОО, родители учащихся.</a:t>
          </a:r>
          <a:endParaRPr lang="ru-RU" sz="4000" kern="1200" dirty="0"/>
        </a:p>
      </dsp:txBody>
      <dsp:txXfrm>
        <a:off x="0" y="4548457"/>
        <a:ext cx="11602387" cy="2174634"/>
      </dsp:txXfrm>
    </dsp:sp>
    <dsp:sp modelId="{C29B7C44-B1EF-4A39-A79C-686E70B18C17}">
      <dsp:nvSpPr>
        <dsp:cNvPr id="0" name=""/>
        <dsp:cNvSpPr/>
      </dsp:nvSpPr>
      <dsp:spPr>
        <a:xfrm>
          <a:off x="209863" y="4184308"/>
          <a:ext cx="3233480" cy="6987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6980" tIns="0" rIns="306980" bIns="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>
              <a:solidFill>
                <a:schemeClr val="bg1"/>
              </a:solidFill>
            </a:rPr>
            <a:t>КТО ?</a:t>
          </a:r>
          <a:endParaRPr lang="ru-RU" sz="4800" kern="1200" dirty="0">
            <a:solidFill>
              <a:schemeClr val="bg1"/>
            </a:solidFill>
          </a:endParaRPr>
        </a:p>
      </dsp:txBody>
      <dsp:txXfrm>
        <a:off x="243972" y="4218417"/>
        <a:ext cx="3165262" cy="6305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862392-7F8B-4B90-86C9-2A26ED989068}">
      <dsp:nvSpPr>
        <dsp:cNvPr id="0" name=""/>
        <dsp:cNvSpPr/>
      </dsp:nvSpPr>
      <dsp:spPr>
        <a:xfrm>
          <a:off x="0" y="3193717"/>
          <a:ext cx="10702978" cy="20954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/>
            <a:t>Образовательный минимум</a:t>
          </a:r>
          <a:endParaRPr lang="ru-RU" sz="4800" b="1" kern="1200" dirty="0"/>
        </a:p>
      </dsp:txBody>
      <dsp:txXfrm>
        <a:off x="0" y="3193717"/>
        <a:ext cx="10702978" cy="1131529"/>
      </dsp:txXfrm>
    </dsp:sp>
    <dsp:sp modelId="{CA8733C1-AC22-47C7-B263-23331FB66CC7}">
      <dsp:nvSpPr>
        <dsp:cNvPr id="0" name=""/>
        <dsp:cNvSpPr/>
      </dsp:nvSpPr>
      <dsp:spPr>
        <a:xfrm>
          <a:off x="0" y="4283338"/>
          <a:ext cx="5351489" cy="96389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55880" rIns="312928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/>
            <a:t>теория</a:t>
          </a:r>
          <a:endParaRPr lang="ru-RU" sz="4400" b="1" kern="1200" dirty="0"/>
        </a:p>
      </dsp:txBody>
      <dsp:txXfrm>
        <a:off x="0" y="4283338"/>
        <a:ext cx="5351489" cy="963895"/>
      </dsp:txXfrm>
    </dsp:sp>
    <dsp:sp modelId="{3DCB864F-11FA-4996-9783-A8E9E2D4D25E}">
      <dsp:nvSpPr>
        <dsp:cNvPr id="0" name=""/>
        <dsp:cNvSpPr/>
      </dsp:nvSpPr>
      <dsp:spPr>
        <a:xfrm>
          <a:off x="5351489" y="4283338"/>
          <a:ext cx="5351489" cy="96389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55880" rIns="312928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/>
            <a:t>практика</a:t>
          </a:r>
          <a:endParaRPr lang="ru-RU" sz="4400" b="1" kern="1200" dirty="0"/>
        </a:p>
      </dsp:txBody>
      <dsp:txXfrm>
        <a:off x="5351489" y="4283338"/>
        <a:ext cx="5351489" cy="963895"/>
      </dsp:txXfrm>
    </dsp:sp>
    <dsp:sp modelId="{7DDBDC4A-503D-400F-B40A-E12203E2803F}">
      <dsp:nvSpPr>
        <dsp:cNvPr id="0" name=""/>
        <dsp:cNvSpPr/>
      </dsp:nvSpPr>
      <dsp:spPr>
        <a:xfrm rot="10800000">
          <a:off x="0" y="2386"/>
          <a:ext cx="10702978" cy="322276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/>
            <a:t>ФГОС НОО,  ООП НОО, Рабочая программа, УМК, КЭС (ВПР,ОГЭ,ЕГЭ)</a:t>
          </a:r>
          <a:endParaRPr lang="ru-RU" sz="4400" b="1" kern="1200" dirty="0"/>
        </a:p>
      </dsp:txBody>
      <dsp:txXfrm rot="10800000">
        <a:off x="0" y="2386"/>
        <a:ext cx="10702978" cy="20940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5BD13A-5C1A-461A-9DF5-5FFE0BEDB72B}">
      <dsp:nvSpPr>
        <dsp:cNvPr id="0" name=""/>
        <dsp:cNvSpPr/>
      </dsp:nvSpPr>
      <dsp:spPr>
        <a:xfrm rot="5400000">
          <a:off x="-213639" y="215768"/>
          <a:ext cx="1424265" cy="9969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 dirty="0"/>
        </a:p>
      </dsp:txBody>
      <dsp:txXfrm rot="-5400000">
        <a:off x="1" y="500621"/>
        <a:ext cx="996986" cy="427279"/>
      </dsp:txXfrm>
    </dsp:sp>
    <dsp:sp modelId="{304FE602-DD3C-45A6-A0F2-C5BAD4B7D093}">
      <dsp:nvSpPr>
        <dsp:cNvPr id="0" name=""/>
        <dsp:cNvSpPr/>
      </dsp:nvSpPr>
      <dsp:spPr>
        <a:xfrm rot="5400000">
          <a:off x="5537621" y="-4538507"/>
          <a:ext cx="925772" cy="100070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 smtClean="0"/>
            <a:t>Повышение качества образования</a:t>
          </a:r>
          <a:endParaRPr lang="ru-RU" sz="4000" kern="1200" dirty="0"/>
        </a:p>
      </dsp:txBody>
      <dsp:txXfrm rot="-5400000">
        <a:off x="996986" y="47320"/>
        <a:ext cx="9961851" cy="835388"/>
      </dsp:txXfrm>
    </dsp:sp>
    <dsp:sp modelId="{0B0939E1-4E47-4ECD-A16A-3C781EDD1EB1}">
      <dsp:nvSpPr>
        <dsp:cNvPr id="0" name=""/>
        <dsp:cNvSpPr/>
      </dsp:nvSpPr>
      <dsp:spPr>
        <a:xfrm rot="5400000">
          <a:off x="-213639" y="1464697"/>
          <a:ext cx="1424265" cy="9969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-5400000">
        <a:off x="1" y="1749550"/>
        <a:ext cx="996986" cy="427279"/>
      </dsp:txXfrm>
    </dsp:sp>
    <dsp:sp modelId="{E1C979C5-C221-4FB3-A141-7D975F1D6ED5}">
      <dsp:nvSpPr>
        <dsp:cNvPr id="0" name=""/>
        <dsp:cNvSpPr/>
      </dsp:nvSpPr>
      <dsp:spPr>
        <a:xfrm rot="5400000">
          <a:off x="5537621" y="-3289578"/>
          <a:ext cx="925772" cy="100070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 smtClean="0"/>
            <a:t>Мотивация учебной деятельности</a:t>
          </a:r>
          <a:endParaRPr lang="ru-RU" sz="4000" kern="1200" dirty="0"/>
        </a:p>
      </dsp:txBody>
      <dsp:txXfrm rot="-5400000">
        <a:off x="996986" y="1296249"/>
        <a:ext cx="9961851" cy="835388"/>
      </dsp:txXfrm>
    </dsp:sp>
    <dsp:sp modelId="{F8E2AA1F-4064-4587-9769-847EF24E394A}">
      <dsp:nvSpPr>
        <dsp:cNvPr id="0" name=""/>
        <dsp:cNvSpPr/>
      </dsp:nvSpPr>
      <dsp:spPr>
        <a:xfrm rot="5400000">
          <a:off x="-213639" y="3138583"/>
          <a:ext cx="1424265" cy="9969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-5400000">
        <a:off x="1" y="3423436"/>
        <a:ext cx="996986" cy="427279"/>
      </dsp:txXfrm>
    </dsp:sp>
    <dsp:sp modelId="{15625FE9-CAD2-46E5-98B2-9C50E3772DC5}">
      <dsp:nvSpPr>
        <dsp:cNvPr id="0" name=""/>
        <dsp:cNvSpPr/>
      </dsp:nvSpPr>
      <dsp:spPr>
        <a:xfrm rot="5400000">
          <a:off x="5112664" y="-1557200"/>
          <a:ext cx="1775687" cy="98900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 smtClean="0"/>
            <a:t>Рефлексивная оценка знаний  участниками образовательного процесса</a:t>
          </a:r>
          <a:endParaRPr lang="ru-RU" sz="4000" kern="1200" dirty="0"/>
        </a:p>
      </dsp:txBody>
      <dsp:txXfrm rot="-5400000">
        <a:off x="1055477" y="2586669"/>
        <a:ext cx="9803379" cy="16023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3C1F3-4ED7-4E0D-ADE2-9EE3D82B7261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A474C-FEE7-476D-BBF3-4D94659C3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79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6A474C-FEE7-476D-BBF3-4D94659C362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03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6A474C-FEE7-476D-BBF3-4D94659C362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950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6A474C-FEE7-476D-BBF3-4D94659C362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677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275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067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166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622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033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409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476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302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202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470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7889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005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130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02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555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423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820A8-A588-4C60-A226-73ECA2FD73DC}" type="datetimeFigureOut">
              <a:rPr lang="ru-RU" smtClean="0"/>
              <a:t>02.06.2021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EAB3680-71E6-421A-9A81-0C016DAD0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425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872" y="-3363"/>
            <a:ext cx="11857220" cy="686136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705" y="1"/>
            <a:ext cx="11602387" cy="1948719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«ОБРАЗОВАТЕЛЬНЫЙ МИНИМУМ»</a:t>
            </a:r>
            <a:b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как форма контрольно-оценочной деятельности</a:t>
            </a:r>
            <a:b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правил технологии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872" y="5715650"/>
            <a:ext cx="11857220" cy="1655762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«Танаевская средняя школа» ЕМР РТ</a:t>
            </a:r>
            <a:endParaRPr lang="ru-RU" sz="40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12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19725" y="134911"/>
            <a:ext cx="11392524" cy="65207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800" dirty="0" smtClean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226524542"/>
              </p:ext>
            </p:extLst>
          </p:nvPr>
        </p:nvGraphicFramePr>
        <p:xfrm>
          <a:off x="209862" y="134910"/>
          <a:ext cx="11602387" cy="6940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452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8318" y="1402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+mn-lt"/>
              </a:rPr>
              <a:t>КАК ?</a:t>
            </a:r>
            <a:endParaRPr lang="ru-RU" sz="5400" b="1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1174928"/>
              </p:ext>
            </p:extLst>
          </p:nvPr>
        </p:nvGraphicFramePr>
        <p:xfrm>
          <a:off x="284813" y="1109273"/>
          <a:ext cx="11318094" cy="5748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263235350"/>
              </p:ext>
            </p:extLst>
          </p:nvPr>
        </p:nvGraphicFramePr>
        <p:xfrm>
          <a:off x="779489" y="1229193"/>
          <a:ext cx="10702978" cy="5291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5632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851" y="18969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+mn-lt"/>
              </a:rPr>
              <a:t>ГДЕ ?</a:t>
            </a:r>
            <a:endParaRPr lang="ru-RU" sz="54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9649" y="1515255"/>
            <a:ext cx="5706351" cy="5080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4651" y="1394448"/>
            <a:ext cx="5520498" cy="52012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236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89212" y="446088"/>
            <a:ext cx="7064454" cy="976312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</a:rPr>
              <a:t>КОГДА </a:t>
            </a:r>
            <a:r>
              <a:rPr lang="ru-RU" sz="5400" b="1" dirty="0">
                <a:solidFill>
                  <a:srgbClr val="C00000"/>
                </a:solidFill>
              </a:rPr>
              <a:t>?</a:t>
            </a:r>
            <a:endParaRPr lang="ru-RU" sz="54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5377" y="1422400"/>
            <a:ext cx="4811843" cy="3704236"/>
          </a:xfrm>
          <a:prstGeom prst="rect">
            <a:avLst/>
          </a:prstGeo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34715" y="1598611"/>
            <a:ext cx="6505731" cy="5087001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4000" b="1" dirty="0" smtClean="0"/>
              <a:t>Начало  четверти</a:t>
            </a:r>
            <a:r>
              <a:rPr lang="ru-RU" sz="4000" dirty="0" smtClean="0"/>
              <a:t>– размещение </a:t>
            </a:r>
            <a:r>
              <a:rPr lang="ru-RU" sz="4000" dirty="0"/>
              <a:t>ОМ </a:t>
            </a:r>
            <a:r>
              <a:rPr lang="ru-RU" sz="4000" dirty="0" smtClean="0"/>
              <a:t>в учебных кабинетах и  на сайте школы</a:t>
            </a:r>
          </a:p>
          <a:p>
            <a:r>
              <a:rPr lang="ru-RU" sz="4000" b="1" dirty="0" smtClean="0"/>
              <a:t>Последняя неделя четверти </a:t>
            </a:r>
            <a:r>
              <a:rPr lang="ru-RU" sz="4000" dirty="0" smtClean="0"/>
              <a:t>– сдача ОМ обучающимися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42484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80412" y="562407"/>
            <a:ext cx="9601196" cy="1303867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+mn-lt"/>
              </a:rPr>
              <a:t>ДЛЯ ЧЕГО ?</a:t>
            </a:r>
            <a:endParaRPr lang="ru-RU" sz="5400" b="1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5378709"/>
              </p:ext>
            </p:extLst>
          </p:nvPr>
        </p:nvGraphicFramePr>
        <p:xfrm>
          <a:off x="378501" y="1690688"/>
          <a:ext cx="1100403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2894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103</TotalTime>
  <Words>105</Words>
  <Application>Microsoft Office PowerPoint</Application>
  <PresentationFormat>Произвольный</PresentationFormat>
  <Paragraphs>24</Paragraphs>
  <Slides>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Легкий дым</vt:lpstr>
      <vt:lpstr>Технология «ОБРАЗОВАТЕЛЬНЫЙ МИНИМУМ»  как форма контрольно-оценочной деятельности (7 правил технологии)</vt:lpstr>
      <vt:lpstr>Презентация PowerPoint</vt:lpstr>
      <vt:lpstr>КАК ?</vt:lpstr>
      <vt:lpstr>ГДЕ ?</vt:lpstr>
      <vt:lpstr>КОГДА ?</vt:lpstr>
      <vt:lpstr>ДЛЯ ЧЕГО ?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«Образовательный минимум» как вид контрольно-оценочной деятельности</dc:title>
  <dc:creator>Альбина</dc:creator>
  <cp:lastModifiedBy>55</cp:lastModifiedBy>
  <cp:revision>14</cp:revision>
  <dcterms:created xsi:type="dcterms:W3CDTF">2018-04-06T06:36:07Z</dcterms:created>
  <dcterms:modified xsi:type="dcterms:W3CDTF">2021-06-02T10:48:37Z</dcterms:modified>
</cp:coreProperties>
</file>